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6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8" r:id="rId8"/>
    <p:sldId id="263" r:id="rId9"/>
    <p:sldId id="264" r:id="rId10"/>
    <p:sldId id="261" r:id="rId11"/>
    <p:sldId id="266" r:id="rId12"/>
    <p:sldId id="265" r:id="rId13"/>
    <p:sldId id="267" r:id="rId14"/>
    <p:sldId id="262" r:id="rId15"/>
    <p:sldId id="270" r:id="rId16"/>
    <p:sldId id="269" r:id="rId17"/>
    <p:sldId id="271" r:id="rId18"/>
    <p:sldId id="273" r:id="rId19"/>
    <p:sldId id="275" r:id="rId20"/>
    <p:sldId id="276" r:id="rId21"/>
    <p:sldId id="278" r:id="rId22"/>
    <p:sldId id="279" r:id="rId23"/>
    <p:sldId id="274" r:id="rId24"/>
    <p:sldId id="281" r:id="rId25"/>
    <p:sldId id="280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52157A-05C4-4F15-AB26-62E117D6027E}">
          <p14:sldIdLst>
            <p14:sldId id="256"/>
            <p14:sldId id="272"/>
            <p14:sldId id="257"/>
            <p14:sldId id="258"/>
            <p14:sldId id="259"/>
            <p14:sldId id="260"/>
            <p14:sldId id="268"/>
            <p14:sldId id="263"/>
            <p14:sldId id="264"/>
            <p14:sldId id="261"/>
            <p14:sldId id="266"/>
            <p14:sldId id="265"/>
            <p14:sldId id="267"/>
          </p14:sldIdLst>
        </p14:section>
        <p14:section name="Proposed" id="{F856180F-0916-43CA-8EF4-3304E38E17B2}">
          <p14:sldIdLst>
            <p14:sldId id="262"/>
            <p14:sldId id="270"/>
            <p14:sldId id="269"/>
            <p14:sldId id="271"/>
            <p14:sldId id="273"/>
            <p14:sldId id="275"/>
            <p14:sldId id="276"/>
            <p14:sldId id="278"/>
            <p14:sldId id="279"/>
            <p14:sldId id="274"/>
            <p14:sldId id="281"/>
            <p14:sldId id="280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832B"/>
    <a:srgbClr val="8BC25D"/>
    <a:srgbClr val="AFDF75"/>
    <a:srgbClr val="0B2262"/>
    <a:srgbClr val="21ABC8"/>
    <a:srgbClr val="2F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2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1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06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400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5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6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35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9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8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23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6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4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68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1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4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28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7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15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7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on the side of a cement bench&#10;&#10;Description automatically generated">
            <a:extLst>
              <a:ext uri="{FF2B5EF4-FFF2-40B4-BE49-F238E27FC236}">
                <a16:creationId xmlns:a16="http://schemas.microsoft.com/office/drawing/2014/main" id="{00AD0B7A-9C47-44A5-9F8E-F88DA9B2B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54" r="-1"/>
          <a:stretch/>
        </p:blipFill>
        <p:spPr>
          <a:xfrm>
            <a:off x="-25172" y="0"/>
            <a:ext cx="122171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B414C-3B61-42D1-8D76-655CE19E8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40" y="5387366"/>
            <a:ext cx="8133478" cy="940240"/>
          </a:xfrm>
        </p:spPr>
        <p:txBody>
          <a:bodyPr>
            <a:norm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" panose="020E0602020502020306" pitchFamily="34" charset="0"/>
              </a:rPr>
              <a:t>City of Morgantown Park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62E290C-B99A-4AA8-AB87-8643D6CBC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03" y="5897185"/>
            <a:ext cx="1222683" cy="86084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F4FE625-B9B2-426B-8F66-4392195A8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788" y="4193973"/>
            <a:ext cx="1703212" cy="170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pond&#10;&#10;Description automatically generated">
            <a:extLst>
              <a:ext uri="{FF2B5EF4-FFF2-40B4-BE49-F238E27FC236}">
                <a16:creationId xmlns:a16="http://schemas.microsoft.com/office/drawing/2014/main" id="{FB848C5A-FB6D-4B26-B3E9-73CC8E675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63" r="1" b="2129"/>
          <a:stretch/>
        </p:blipFill>
        <p:spPr>
          <a:xfrm rot="10800000">
            <a:off x="324249" y="314147"/>
            <a:ext cx="4583555" cy="2028511"/>
          </a:xfrm>
          <a:prstGeom prst="rect">
            <a:avLst/>
          </a:prstGeom>
        </p:spPr>
      </p:pic>
      <p:pic>
        <p:nvPicPr>
          <p:cNvPr id="5" name="Content Placeholder 4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B7E93015-AB80-4875-A01A-A18076C084E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5274" r="1201" b="-2"/>
          <a:stretch/>
        </p:blipFill>
        <p:spPr>
          <a:xfrm>
            <a:off x="330006" y="2417119"/>
            <a:ext cx="4584700" cy="4116387"/>
          </a:xfrm>
          <a:prstGeom prst="rect">
            <a:avLst/>
          </a:prstGeom>
        </p:spPr>
      </p:pic>
      <p:pic>
        <p:nvPicPr>
          <p:cNvPr id="7" name="Picture 6" descr="A picture containing tree, outdoor, fence, snow&#10;&#10;Description automatically generated">
            <a:extLst>
              <a:ext uri="{FF2B5EF4-FFF2-40B4-BE49-F238E27FC236}">
                <a16:creationId xmlns:a16="http://schemas.microsoft.com/office/drawing/2014/main" id="{91206DCC-D6F9-421F-92BE-105D46073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29" b="-2"/>
          <a:stretch/>
        </p:blipFill>
        <p:spPr>
          <a:xfrm rot="10800000">
            <a:off x="5011264" y="324495"/>
            <a:ext cx="4542127" cy="4115776"/>
          </a:xfrm>
          <a:prstGeom prst="rect">
            <a:avLst/>
          </a:prstGeom>
        </p:spPr>
      </p:pic>
      <p:pic>
        <p:nvPicPr>
          <p:cNvPr id="11" name="Picture 10" descr="A view of a park&#10;&#10;Description automatically generated">
            <a:extLst>
              <a:ext uri="{FF2B5EF4-FFF2-40B4-BE49-F238E27FC236}">
                <a16:creationId xmlns:a16="http://schemas.microsoft.com/office/drawing/2014/main" id="{29502B9E-0874-4D40-BEF2-886A59801D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6" r="10468" b="4"/>
          <a:stretch/>
        </p:blipFill>
        <p:spPr>
          <a:xfrm rot="10800000">
            <a:off x="9630178" y="316371"/>
            <a:ext cx="2237573" cy="2028511"/>
          </a:xfrm>
          <a:prstGeom prst="rect">
            <a:avLst/>
          </a:prstGeom>
        </p:spPr>
      </p:pic>
      <p:pic>
        <p:nvPicPr>
          <p:cNvPr id="15" name="Picture 14" descr="A body of water&#10;&#10;Description automatically generated">
            <a:extLst>
              <a:ext uri="{FF2B5EF4-FFF2-40B4-BE49-F238E27FC236}">
                <a16:creationId xmlns:a16="http://schemas.microsoft.com/office/drawing/2014/main" id="{244A5A6B-DED6-4C2A-9208-8AA1DBFFA2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1" r="12489" b="7"/>
          <a:stretch/>
        </p:blipFill>
        <p:spPr>
          <a:xfrm rot="10800000">
            <a:off x="9630176" y="2417727"/>
            <a:ext cx="2250442" cy="2029968"/>
          </a:xfrm>
          <a:prstGeom prst="rect">
            <a:avLst/>
          </a:prstGeom>
        </p:spPr>
      </p:pic>
      <p:pic>
        <p:nvPicPr>
          <p:cNvPr id="9" name="Picture 8" descr="A bench next to a body of water&#10;&#10;Description automatically generated">
            <a:extLst>
              <a:ext uri="{FF2B5EF4-FFF2-40B4-BE49-F238E27FC236}">
                <a16:creationId xmlns:a16="http://schemas.microsoft.com/office/drawing/2014/main" id="{ACBCF7B5-178C-4A90-B6DA-1BDADA65F8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98" r="2" b="15737"/>
          <a:stretch/>
        </p:blipFill>
        <p:spPr>
          <a:xfrm rot="10800000">
            <a:off x="4991493" y="4544616"/>
            <a:ext cx="6876257" cy="1988889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F31319D1-E35D-4514-8DF4-E9E38F0251BA}"/>
              </a:ext>
            </a:extLst>
          </p:cNvPr>
          <p:cNvSpPr/>
          <p:nvPr/>
        </p:nvSpPr>
        <p:spPr>
          <a:xfrm>
            <a:off x="4991491" y="4014733"/>
            <a:ext cx="6889125" cy="671870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Existing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Pavillions</a:t>
            </a:r>
            <a:endParaRPr 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&#10;&#10;Description automatically generated">
            <a:extLst>
              <a:ext uri="{FF2B5EF4-FFF2-40B4-BE49-F238E27FC236}">
                <a16:creationId xmlns:a16="http://schemas.microsoft.com/office/drawing/2014/main" id="{CC3B3835-B76A-4950-AF6B-1568C8BEE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7" r="-2" b="-2"/>
          <a:stretch/>
        </p:blipFill>
        <p:spPr>
          <a:xfrm rot="10800000"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191B8E15-B46E-4F44-9CF7-E341265B7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9" r="5383" b="1"/>
          <a:stretch/>
        </p:blipFill>
        <p:spPr>
          <a:xfrm rot="10800000"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3" name="Picture 2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8467E859-C9AA-4145-AFCA-C6B2663C4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16" b="-1"/>
          <a:stretch/>
        </p:blipFill>
        <p:spPr>
          <a:xfrm rot="10800000">
            <a:off x="4901523" y="484631"/>
            <a:ext cx="7251995" cy="58683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2D5237-738B-41FF-8265-1697E3716725}"/>
              </a:ext>
            </a:extLst>
          </p:cNvPr>
          <p:cNvSpPr/>
          <p:nvPr/>
        </p:nvSpPr>
        <p:spPr>
          <a:xfrm>
            <a:off x="5045637" y="-128149"/>
            <a:ext cx="6963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COMMUNITY CENTER</a:t>
            </a:r>
          </a:p>
        </p:txBody>
      </p:sp>
    </p:spTree>
    <p:extLst>
      <p:ext uri="{BB962C8B-B14F-4D97-AF65-F5344CB8AC3E}">
        <p14:creationId xmlns:p14="http://schemas.microsoft.com/office/powerpoint/2010/main" val="3296525714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dy of water&#10;&#10;Description automatically generated">
            <a:extLst>
              <a:ext uri="{FF2B5EF4-FFF2-40B4-BE49-F238E27FC236}">
                <a16:creationId xmlns:a16="http://schemas.microsoft.com/office/drawing/2014/main" id="{44CE6D69-50D3-4242-A933-D21702FCA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6" r="13132" b="1"/>
          <a:stretch/>
        </p:blipFill>
        <p:spPr>
          <a:xfrm rot="10800000">
            <a:off x="4553987" y="324293"/>
            <a:ext cx="3084025" cy="3067161"/>
          </a:xfrm>
          <a:prstGeom prst="rect">
            <a:avLst/>
          </a:prstGeom>
        </p:spPr>
      </p:pic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D52598B5-4279-47BC-A864-52A18072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8" r="11170" b="-4"/>
          <a:stretch/>
        </p:blipFill>
        <p:spPr>
          <a:xfrm rot="10800000">
            <a:off x="4553986" y="3466547"/>
            <a:ext cx="3084025" cy="3069719"/>
          </a:xfrm>
          <a:prstGeom prst="rect">
            <a:avLst/>
          </a:prstGeom>
        </p:spPr>
      </p:pic>
      <p:pic>
        <p:nvPicPr>
          <p:cNvPr id="3" name="Picture 2" descr="A sign on the side of a river&#10;&#10;Description automatically generated">
            <a:extLst>
              <a:ext uri="{FF2B5EF4-FFF2-40B4-BE49-F238E27FC236}">
                <a16:creationId xmlns:a16="http://schemas.microsoft.com/office/drawing/2014/main" id="{D62B04ED-8F18-42FF-9E2D-2E32585B6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93" r="12006" b="-1"/>
          <a:stretch/>
        </p:blipFill>
        <p:spPr>
          <a:xfrm rot="10800000">
            <a:off x="321731" y="321732"/>
            <a:ext cx="4151376" cy="6214533"/>
          </a:xfrm>
          <a:prstGeom prst="rect">
            <a:avLst/>
          </a:prstGeom>
        </p:spPr>
      </p:pic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6E376B57-7840-4D23-B700-638177A1D2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45" r="30154" b="-1"/>
          <a:stretch/>
        </p:blipFill>
        <p:spPr>
          <a:xfrm rot="10800000">
            <a:off x="7718889" y="321732"/>
            <a:ext cx="4151376" cy="62145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F45DB2-D3C5-4096-AAD7-67D386671B56}"/>
              </a:ext>
            </a:extLst>
          </p:cNvPr>
          <p:cNvSpPr/>
          <p:nvPr/>
        </p:nvSpPr>
        <p:spPr>
          <a:xfrm>
            <a:off x="-2" y="5486961"/>
            <a:ext cx="12192000" cy="10467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Soccer Fields</a:t>
            </a:r>
          </a:p>
        </p:txBody>
      </p:sp>
    </p:spTree>
    <p:extLst>
      <p:ext uri="{BB962C8B-B14F-4D97-AF65-F5344CB8AC3E}">
        <p14:creationId xmlns:p14="http://schemas.microsoft.com/office/powerpoint/2010/main" val="4274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D2D26-792E-4C55-A9E1-0A28939B2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F267C6-1C1D-4667-B2D7-356C5AB35124}"/>
              </a:ext>
            </a:extLst>
          </p:cNvPr>
          <p:cNvSpPr/>
          <p:nvPr/>
        </p:nvSpPr>
        <p:spPr>
          <a:xfrm>
            <a:off x="6870032" y="103819"/>
            <a:ext cx="51349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Baseball Fields</a:t>
            </a:r>
          </a:p>
        </p:txBody>
      </p:sp>
    </p:spTree>
    <p:extLst>
      <p:ext uri="{BB962C8B-B14F-4D97-AF65-F5344CB8AC3E}">
        <p14:creationId xmlns:p14="http://schemas.microsoft.com/office/powerpoint/2010/main" val="11618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A4756D-F76F-4212-BBE8-D27CE56D454D}"/>
              </a:ext>
            </a:extLst>
          </p:cNvPr>
          <p:cNvSpPr/>
          <p:nvPr/>
        </p:nvSpPr>
        <p:spPr>
          <a:xfrm>
            <a:off x="11993" y="2490281"/>
            <a:ext cx="251543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Conceptual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Master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Plan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E42D786-E37C-4D84-B707-FD2F3C51F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122623"/>
              </p:ext>
            </p:extLst>
          </p:nvPr>
        </p:nvGraphicFramePr>
        <p:xfrm>
          <a:off x="2591201" y="0"/>
          <a:ext cx="9600799" cy="691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28803600" imgH="20574000" progId="AcroExch.Document.7">
                  <p:embed/>
                </p:oleObj>
              </mc:Choice>
              <mc:Fallback>
                <p:oleObj name="Acrobat Document" r:id="rId3" imgW="28803600" imgH="20574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1201" y="0"/>
                        <a:ext cx="9600799" cy="6919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32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A823EE0-3828-49C8-9B6A-93DF887AE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5" r="1986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E0F00065-2887-490E-A5E2-F91618C4B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8" r="6289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479AE-C83F-45FD-876E-C12F40BF1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1" r="40127"/>
          <a:stretch/>
        </p:blipFill>
        <p:spPr>
          <a:xfrm>
            <a:off x="7534656" y="3511296"/>
            <a:ext cx="4657346" cy="3346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E7BF38-0467-44F6-905A-3FFB29A4D9AA}"/>
              </a:ext>
            </a:extLst>
          </p:cNvPr>
          <p:cNvSpPr/>
          <p:nvPr/>
        </p:nvSpPr>
        <p:spPr>
          <a:xfrm>
            <a:off x="159774" y="639119"/>
            <a:ext cx="7050505" cy="1455822"/>
          </a:xfrm>
          <a:prstGeom prst="rect">
            <a:avLst/>
          </a:prstGeom>
          <a:pattFill prst="ltDnDiag">
            <a:fgClr>
              <a:srgbClr val="8BC25D"/>
            </a:fgClr>
            <a:bgClr>
              <a:srgbClr val="1C832B"/>
            </a:bgClr>
          </a:patt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88A6CE-C17C-4087-8806-10594A87BEB0}"/>
              </a:ext>
            </a:extLst>
          </p:cNvPr>
          <p:cNvSpPr/>
          <p:nvPr/>
        </p:nvSpPr>
        <p:spPr>
          <a:xfrm>
            <a:off x="355460" y="905365"/>
            <a:ext cx="6659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Proposed Entry Way</a:t>
            </a:r>
          </a:p>
        </p:txBody>
      </p:sp>
    </p:spTree>
    <p:extLst>
      <p:ext uri="{BB962C8B-B14F-4D97-AF65-F5344CB8AC3E}">
        <p14:creationId xmlns:p14="http://schemas.microsoft.com/office/powerpoint/2010/main" val="42334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93259-F7D5-4919-9783-080504F5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" r="-3" b="1015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516E2A1E-A154-4169-8293-06C4A3AAB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11" r="1958" b="2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D265A-BE4D-41FD-AFC7-BED10397F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85" r="22935" b="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D3348-FD2D-4A2C-A5A8-1F22298D2204}"/>
              </a:ext>
            </a:extLst>
          </p:cNvPr>
          <p:cNvSpPr/>
          <p:nvPr/>
        </p:nvSpPr>
        <p:spPr>
          <a:xfrm rot="20842515">
            <a:off x="292627" y="4499508"/>
            <a:ext cx="44159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Proposed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3074951583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park&#10;&#10;Description automatically generated">
            <a:extLst>
              <a:ext uri="{FF2B5EF4-FFF2-40B4-BE49-F238E27FC236}">
                <a16:creationId xmlns:a16="http://schemas.microsoft.com/office/drawing/2014/main" id="{C0131C0E-C856-4070-9841-5ACE7C882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5" r="3095"/>
          <a:stretch/>
        </p:blipFill>
        <p:spPr>
          <a:xfrm>
            <a:off x="4357756" y="0"/>
            <a:ext cx="783424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BB149A-D193-4D55-9F87-892082B06485}"/>
              </a:ext>
            </a:extLst>
          </p:cNvPr>
          <p:cNvSpPr/>
          <p:nvPr/>
        </p:nvSpPr>
        <p:spPr>
          <a:xfrm>
            <a:off x="33802" y="1900041"/>
            <a:ext cx="4195386" cy="2799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ouple of lawn chairs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2CC3BAA9-A3DD-4FBE-8128-52A526E9E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2" y="2073252"/>
            <a:ext cx="3675296" cy="2453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E71E8D-1AE8-474E-B8DA-9D0FFFED4EA2}"/>
              </a:ext>
            </a:extLst>
          </p:cNvPr>
          <p:cNvSpPr/>
          <p:nvPr/>
        </p:nvSpPr>
        <p:spPr>
          <a:xfrm>
            <a:off x="400864" y="4957959"/>
            <a:ext cx="36968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Additional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63724-0061-4B7B-9FD8-D156859450F1}"/>
              </a:ext>
            </a:extLst>
          </p:cNvPr>
          <p:cNvSpPr/>
          <p:nvPr/>
        </p:nvSpPr>
        <p:spPr>
          <a:xfrm>
            <a:off x="2378505" y="4028422"/>
            <a:ext cx="14093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gency FB" panose="020B0503020202020204" pitchFamily="34" charset="0"/>
                <a:cs typeface="Adobe Hebrew" panose="02040503050201020203" pitchFamily="18" charset="-79"/>
              </a:rPr>
              <a:t>Disc Golf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F401F-B556-44D8-8443-F43D59B25B22}"/>
              </a:ext>
            </a:extLst>
          </p:cNvPr>
          <p:cNvSpPr/>
          <p:nvPr/>
        </p:nvSpPr>
        <p:spPr>
          <a:xfrm>
            <a:off x="10382692" y="0"/>
            <a:ext cx="17123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gency FB" panose="020B0503020202020204" pitchFamily="34" charset="0"/>
                <a:cs typeface="Adobe Hebrew" panose="02040503050201020203" pitchFamily="18" charset="-79"/>
              </a:rPr>
              <a:t>Splash Pad</a:t>
            </a:r>
          </a:p>
        </p:txBody>
      </p:sp>
    </p:spTree>
    <p:extLst>
      <p:ext uri="{BB962C8B-B14F-4D97-AF65-F5344CB8AC3E}">
        <p14:creationId xmlns:p14="http://schemas.microsoft.com/office/powerpoint/2010/main" val="701443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Up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building&#10;&#10;Description automatically generated">
            <a:extLst>
              <a:ext uri="{FF2B5EF4-FFF2-40B4-BE49-F238E27FC236}">
                <a16:creationId xmlns:a16="http://schemas.microsoft.com/office/drawing/2014/main" id="{3F9C1C6C-0FA6-4603-A2E9-51E629131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1" r="20016" b="-1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5" name="Picture 4" descr="A tree in front of a house&#10;&#10;Description automatically generated">
            <a:extLst>
              <a:ext uri="{FF2B5EF4-FFF2-40B4-BE49-F238E27FC236}">
                <a16:creationId xmlns:a16="http://schemas.microsoft.com/office/drawing/2014/main" id="{2D175597-06AF-419D-A880-C4786F585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3" r="25090" b="-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7" name="Picture 6" descr="A tree in a forest&#10;&#10;Description automatically generated">
            <a:extLst>
              <a:ext uri="{FF2B5EF4-FFF2-40B4-BE49-F238E27FC236}">
                <a16:creationId xmlns:a16="http://schemas.microsoft.com/office/drawing/2014/main" id="{4EC1E881-B7D5-4A62-9E19-EF9C04A48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91" r="-2" b="9051"/>
          <a:stretch/>
        </p:blipFill>
        <p:spPr>
          <a:xfrm rot="5400000">
            <a:off x="6871703" y="1537701"/>
            <a:ext cx="6214533" cy="37825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CE1149-296F-4BBA-9404-B743C6E24CF5}"/>
              </a:ext>
            </a:extLst>
          </p:cNvPr>
          <p:cNvSpPr/>
          <p:nvPr/>
        </p:nvSpPr>
        <p:spPr>
          <a:xfrm>
            <a:off x="0" y="129226"/>
            <a:ext cx="12192000" cy="10498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Pavillions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30451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4ECB3D-8433-4CE7-8ED9-18DD5F224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E5AC2D-4D6C-4824-866E-F9DE4F017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tree in a field&#10;&#10;Description automatically generated">
            <a:extLst>
              <a:ext uri="{FF2B5EF4-FFF2-40B4-BE49-F238E27FC236}">
                <a16:creationId xmlns:a16="http://schemas.microsoft.com/office/drawing/2014/main" id="{F0E41FE4-CC90-4ED9-8C4C-88875AC2B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8" r="-1" b="20087"/>
          <a:stretch/>
        </p:blipFill>
        <p:spPr>
          <a:xfrm>
            <a:off x="72248" y="168853"/>
            <a:ext cx="12047503" cy="614910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DA418D-4250-4B70-AD6D-DF18B2F7EB4A}"/>
              </a:ext>
            </a:extLst>
          </p:cNvPr>
          <p:cNvSpPr/>
          <p:nvPr/>
        </p:nvSpPr>
        <p:spPr>
          <a:xfrm>
            <a:off x="2038965" y="5934670"/>
            <a:ext cx="88383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Proposed 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Basketball 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Courts</a:t>
            </a:r>
          </a:p>
        </p:txBody>
      </p:sp>
    </p:spTree>
    <p:extLst>
      <p:ext uri="{BB962C8B-B14F-4D97-AF65-F5344CB8AC3E}">
        <p14:creationId xmlns:p14="http://schemas.microsoft.com/office/powerpoint/2010/main" val="4261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70C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31C70E-5159-4F17-88DE-42102F68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2" r="2" b="2"/>
          <a:stretch/>
        </p:blipFill>
        <p:spPr>
          <a:xfrm>
            <a:off x="321732" y="321732"/>
            <a:ext cx="5692244" cy="58928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6C6CE-39C3-4F78-8157-06A9C2C6F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94" r="12194" b="-2"/>
          <a:stretch/>
        </p:blipFill>
        <p:spPr>
          <a:xfrm>
            <a:off x="6174843" y="321732"/>
            <a:ext cx="5692244" cy="58928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A68C73-8545-42BD-A77A-92A31E7D8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C2737A-D2FC-4B81-BDD3-E79750DFC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2D40C-4D84-403E-BD50-CAE18E98F2AF}"/>
              </a:ext>
            </a:extLst>
          </p:cNvPr>
          <p:cNvSpPr/>
          <p:nvPr/>
        </p:nvSpPr>
        <p:spPr>
          <a:xfrm>
            <a:off x="2306533" y="5934670"/>
            <a:ext cx="7578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Current Layout of Park</a:t>
            </a:r>
          </a:p>
        </p:txBody>
      </p:sp>
    </p:spTree>
    <p:extLst>
      <p:ext uri="{BB962C8B-B14F-4D97-AF65-F5344CB8AC3E}">
        <p14:creationId xmlns:p14="http://schemas.microsoft.com/office/powerpoint/2010/main" val="2846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4ECB3D-8433-4CE7-8ED9-18DD5F224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32AC77-A3E7-4BD2-AAD1-5C859BAE5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2376"/>
          <a:stretch/>
        </p:blipFill>
        <p:spPr>
          <a:xfrm>
            <a:off x="321733" y="321732"/>
            <a:ext cx="11545354" cy="58928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E5AC2D-4D6C-4824-866E-F9DE4F017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FCB1E-AD61-49D2-AD3F-D030F61C8260}"/>
              </a:ext>
            </a:extLst>
          </p:cNvPr>
          <p:cNvSpPr/>
          <p:nvPr/>
        </p:nvSpPr>
        <p:spPr>
          <a:xfrm>
            <a:off x="7117069" y="5821721"/>
            <a:ext cx="4750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Baseball Fields</a:t>
            </a:r>
          </a:p>
        </p:txBody>
      </p:sp>
    </p:spTree>
    <p:extLst>
      <p:ext uri="{BB962C8B-B14F-4D97-AF65-F5344CB8AC3E}">
        <p14:creationId xmlns:p14="http://schemas.microsoft.com/office/powerpoint/2010/main" val="34401368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EE41D-60BB-46EF-96EC-F5D17E1A7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13" y="328915"/>
            <a:ext cx="10126334" cy="6200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A5F0FA-75C9-4AFE-8255-315EB7A154DE}"/>
              </a:ext>
            </a:extLst>
          </p:cNvPr>
          <p:cNvSpPr/>
          <p:nvPr/>
        </p:nvSpPr>
        <p:spPr>
          <a:xfrm>
            <a:off x="10601190" y="889842"/>
            <a:ext cx="699230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T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E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7572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309E09-E695-4BC5-986D-7E444B23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71" y="963483"/>
            <a:ext cx="5206435" cy="5602710"/>
          </a:xfrm>
          <a:prstGeom prst="rect">
            <a:avLst/>
          </a:prstGeom>
        </p:spPr>
      </p:pic>
      <p:pic>
        <p:nvPicPr>
          <p:cNvPr id="14" name="Picture 13" descr="A sign on the side of a tree&#10;&#10;Description automatically generated">
            <a:extLst>
              <a:ext uri="{FF2B5EF4-FFF2-40B4-BE49-F238E27FC236}">
                <a16:creationId xmlns:a16="http://schemas.microsoft.com/office/drawing/2014/main" id="{2A55A2AB-D520-4401-AEB3-F89818564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4" r="1651" b="1"/>
          <a:stretch/>
        </p:blipFill>
        <p:spPr>
          <a:xfrm rot="5400000">
            <a:off x="5566931" y="1160334"/>
            <a:ext cx="5604934" cy="52112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99D131-E1F5-4DBE-A727-7ACEFB394C2E}"/>
              </a:ext>
            </a:extLst>
          </p:cNvPr>
          <p:cNvSpPr/>
          <p:nvPr/>
        </p:nvSpPr>
        <p:spPr>
          <a:xfrm>
            <a:off x="3296582" y="0"/>
            <a:ext cx="48061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Soccer Fields</a:t>
            </a:r>
          </a:p>
        </p:txBody>
      </p:sp>
    </p:spTree>
    <p:extLst>
      <p:ext uri="{BB962C8B-B14F-4D97-AF65-F5344CB8AC3E}">
        <p14:creationId xmlns:p14="http://schemas.microsoft.com/office/powerpoint/2010/main" val="178596511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53E3-647B-47E7-BE4C-5D0FD7D79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8" r="7351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Picture 2" descr="A close up of a lush green park&#10;&#10;Description automatically generated">
            <a:extLst>
              <a:ext uri="{FF2B5EF4-FFF2-40B4-BE49-F238E27FC236}">
                <a16:creationId xmlns:a16="http://schemas.microsoft.com/office/drawing/2014/main" id="{02B4CFB7-BEC3-4BCA-A402-E71571F0C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79" r="-3" b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Picture 4" descr="A large tree in a park&#10;&#10;Description automatically generated">
            <a:extLst>
              <a:ext uri="{FF2B5EF4-FFF2-40B4-BE49-F238E27FC236}">
                <a16:creationId xmlns:a16="http://schemas.microsoft.com/office/drawing/2014/main" id="{58B01EDA-C8D1-4A38-9334-BE8FBBF29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22" r="21042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pic>
        <p:nvPicPr>
          <p:cNvPr id="4" name="Picture 3" descr="A picture containing grass, outdoor, tree, fence&#10;&#10;Description automatically generated">
            <a:extLst>
              <a:ext uri="{FF2B5EF4-FFF2-40B4-BE49-F238E27FC236}">
                <a16:creationId xmlns:a16="http://schemas.microsoft.com/office/drawing/2014/main" id="{8692DC92-3B78-4CF0-83FB-B5B49C5D4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23" y="100307"/>
            <a:ext cx="11835353" cy="6657386"/>
          </a:xfrm>
          <a:prstGeom prst="rect">
            <a:avLst/>
          </a:prstGeom>
          <a:ln w="76200">
            <a:solidFill>
              <a:srgbClr val="1C832B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1061BF-F9FF-459D-91E5-E4310F1EF166}"/>
              </a:ext>
            </a:extLst>
          </p:cNvPr>
          <p:cNvSpPr/>
          <p:nvPr/>
        </p:nvSpPr>
        <p:spPr>
          <a:xfrm>
            <a:off x="3578143" y="5945077"/>
            <a:ext cx="4658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Amphitheater</a:t>
            </a:r>
          </a:p>
        </p:txBody>
      </p:sp>
    </p:spTree>
    <p:extLst>
      <p:ext uri="{BB962C8B-B14F-4D97-AF65-F5344CB8AC3E}">
        <p14:creationId xmlns:p14="http://schemas.microsoft.com/office/powerpoint/2010/main" val="26010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6E780993-5BBF-4DD3-A5B4-B39F9CE8B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54" r="-1" b="5063"/>
          <a:stretch/>
        </p:blipFill>
        <p:spPr>
          <a:xfrm rot="5400000">
            <a:off x="-1282062" y="1920239"/>
            <a:ext cx="5581644" cy="3017520"/>
          </a:xfrm>
          <a:prstGeom prst="rect">
            <a:avLst/>
          </a:prstGeom>
        </p:spPr>
      </p:pic>
      <p:pic>
        <p:nvPicPr>
          <p:cNvPr id="5" name="Picture 4" descr="A picture containing sky, building, outdoor, next&#10;&#10;Description automatically generated">
            <a:extLst>
              <a:ext uri="{FF2B5EF4-FFF2-40B4-BE49-F238E27FC236}">
                <a16:creationId xmlns:a16="http://schemas.microsoft.com/office/drawing/2014/main" id="{1F198926-44A5-4B34-9208-2081BEAB5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1" r="20742" b="-1"/>
          <a:stretch/>
        </p:blipFill>
        <p:spPr>
          <a:xfrm rot="5400000">
            <a:off x="3305178" y="504273"/>
            <a:ext cx="5581644" cy="5849456"/>
          </a:xfrm>
          <a:prstGeom prst="rect">
            <a:avLst/>
          </a:prstGeom>
        </p:spPr>
      </p:pic>
      <p:pic>
        <p:nvPicPr>
          <p:cNvPr id="7" name="Picture 6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21F58BD7-3C4E-4579-BE0F-15ED7283E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1" r="-1" b="21037"/>
          <a:stretch/>
        </p:blipFill>
        <p:spPr>
          <a:xfrm rot="5400000">
            <a:off x="7892418" y="1920240"/>
            <a:ext cx="5581644" cy="30175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88D623-689C-4718-9F94-50C6A74376B9}"/>
              </a:ext>
            </a:extLst>
          </p:cNvPr>
          <p:cNvSpPr/>
          <p:nvPr/>
        </p:nvSpPr>
        <p:spPr>
          <a:xfrm>
            <a:off x="66491" y="0"/>
            <a:ext cx="6365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Proposed Restrooms</a:t>
            </a:r>
          </a:p>
        </p:txBody>
      </p:sp>
    </p:spTree>
    <p:extLst>
      <p:ext uri="{BB962C8B-B14F-4D97-AF65-F5344CB8AC3E}">
        <p14:creationId xmlns:p14="http://schemas.microsoft.com/office/powerpoint/2010/main" val="4779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99D0C9FC-1D3D-4387-B5E7-46C8AD06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912" y="2145767"/>
            <a:ext cx="3413760" cy="256032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tone wall&#10;&#10;Description automatically generated">
            <a:extLst>
              <a:ext uri="{FF2B5EF4-FFF2-40B4-BE49-F238E27FC236}">
                <a16:creationId xmlns:a16="http://schemas.microsoft.com/office/drawing/2014/main" id="{1214A66D-ACA2-4760-9D12-AC6D70208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27911" y="2145767"/>
            <a:ext cx="3413760" cy="256032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ign on the side of the road&#10;&#10;Description automatically generated">
            <a:extLst>
              <a:ext uri="{FF2B5EF4-FFF2-40B4-BE49-F238E27FC236}">
                <a16:creationId xmlns:a16="http://schemas.microsoft.com/office/drawing/2014/main" id="{7964954B-E5DB-4AB8-958C-AC607B72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9006" y="2145767"/>
            <a:ext cx="3413760" cy="256032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ree, outdoor, yellow, grass&#10;&#10;Description automatically generated">
            <a:extLst>
              <a:ext uri="{FF2B5EF4-FFF2-40B4-BE49-F238E27FC236}">
                <a16:creationId xmlns:a16="http://schemas.microsoft.com/office/drawing/2014/main" id="{553BCE0B-7833-48E5-B930-1E0F191E5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93942" y="2145767"/>
            <a:ext cx="3413760" cy="25603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5BA81C-B809-4259-A416-B5CD9DC5B925}"/>
              </a:ext>
            </a:extLst>
          </p:cNvPr>
          <p:cNvSpPr/>
          <p:nvPr/>
        </p:nvSpPr>
        <p:spPr>
          <a:xfrm>
            <a:off x="484632" y="391761"/>
            <a:ext cx="40078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Proposed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2E0AB8-71D6-42C3-957D-3319B7B805AE}"/>
              </a:ext>
            </a:extLst>
          </p:cNvPr>
          <p:cNvSpPr/>
          <p:nvPr/>
        </p:nvSpPr>
        <p:spPr>
          <a:xfrm>
            <a:off x="2327138" y="5284113"/>
            <a:ext cx="93538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Landscaping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Elements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E3EB4-FAFD-43C0-A16D-62DD704E102D}"/>
              </a:ext>
            </a:extLst>
          </p:cNvPr>
          <p:cNvSpPr/>
          <p:nvPr/>
        </p:nvSpPr>
        <p:spPr>
          <a:xfrm>
            <a:off x="825676" y="4611510"/>
            <a:ext cx="19062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gency FB" panose="020B0503020202020204" pitchFamily="34" charset="0"/>
                <a:cs typeface="Adobe Hebrew" panose="02040503050201020203" pitchFamily="18" charset="-79"/>
              </a:rPr>
              <a:t>Landscaping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A18DDA-3E50-4928-AF57-3989E82EC72E}"/>
              </a:ext>
            </a:extLst>
          </p:cNvPr>
          <p:cNvSpPr/>
          <p:nvPr/>
        </p:nvSpPr>
        <p:spPr>
          <a:xfrm>
            <a:off x="3356953" y="4611509"/>
            <a:ext cx="25362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gency FB" panose="020B0503020202020204" pitchFamily="34" charset="0"/>
                <a:cs typeface="Adobe Hebrew" panose="02040503050201020203" pitchFamily="18" charset="-79"/>
              </a:rPr>
              <a:t>Similar Elements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B1BA3A-D3F2-4D2A-BC5A-AC8B22CD91B7}"/>
              </a:ext>
            </a:extLst>
          </p:cNvPr>
          <p:cNvSpPr/>
          <p:nvPr/>
        </p:nvSpPr>
        <p:spPr>
          <a:xfrm>
            <a:off x="6888677" y="4611509"/>
            <a:ext cx="1284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gency FB" panose="020B0503020202020204" pitchFamily="34" charset="0"/>
                <a:cs typeface="Adobe Hebrew" panose="02040503050201020203" pitchFamily="18" charset="-79"/>
              </a:rPr>
              <a:t>Signage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213468-1F99-4B94-9AF4-D4991633FDAC}"/>
              </a:ext>
            </a:extLst>
          </p:cNvPr>
          <p:cNvSpPr/>
          <p:nvPr/>
        </p:nvSpPr>
        <p:spPr>
          <a:xfrm>
            <a:off x="9740238" y="4611508"/>
            <a:ext cx="13612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gency FB" panose="020B0503020202020204" pitchFamily="34" charset="0"/>
                <a:cs typeface="Adobe Hebrew" panose="02040503050201020203" pitchFamily="18" charset="-79"/>
              </a:rPr>
              <a:t>Markers</a:t>
            </a:r>
          </a:p>
        </p:txBody>
      </p:sp>
    </p:spTree>
    <p:extLst>
      <p:ext uri="{BB962C8B-B14F-4D97-AF65-F5344CB8AC3E}">
        <p14:creationId xmlns:p14="http://schemas.microsoft.com/office/powerpoint/2010/main" val="42375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rgbClr val="8BC25D"/>
          </a:fgClr>
          <a:bgClr>
            <a:srgbClr val="1C832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A4756D-F76F-4212-BBE8-D27CE56D454D}"/>
              </a:ext>
            </a:extLst>
          </p:cNvPr>
          <p:cNvSpPr/>
          <p:nvPr/>
        </p:nvSpPr>
        <p:spPr>
          <a:xfrm>
            <a:off x="11993" y="2490281"/>
            <a:ext cx="251543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Conceptual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Master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Plan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E42D786-E37C-4D84-B707-FD2F3C51F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1201" y="0"/>
          <a:ext cx="9600799" cy="691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28803600" imgH="20574000" progId="AcroExch.Document.7">
                  <p:embed/>
                </p:oleObj>
              </mc:Choice>
              <mc:Fallback>
                <p:oleObj name="Acrobat Document" r:id="rId3" imgW="28803600" imgH="20574000" progId="AcroExch.Document.7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E42D786-E37C-4D84-B707-FD2F3C51FA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1201" y="0"/>
                        <a:ext cx="9600799" cy="6919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4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6A2D5EF1-B7D0-4E6C-8D61-3365913CBE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690" t="33306" r="46073" b="9123"/>
          <a:stretch/>
        </p:blipFill>
        <p:spPr>
          <a:xfrm>
            <a:off x="5372101" y="-1"/>
            <a:ext cx="6819900" cy="68813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A close up of a pond&#10;&#10;Description automatically generated">
            <a:extLst>
              <a:ext uri="{FF2B5EF4-FFF2-40B4-BE49-F238E27FC236}">
                <a16:creationId xmlns:a16="http://schemas.microsoft.com/office/drawing/2014/main" id="{84B6B1EE-0E35-413D-8AD2-55BAD210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85012" y="0"/>
            <a:ext cx="4947415" cy="3429000"/>
          </a:xfrm>
          <a:prstGeom prst="rect">
            <a:avLst/>
          </a:prstGeom>
        </p:spPr>
      </p:pic>
      <p:pic>
        <p:nvPicPr>
          <p:cNvPr id="9" name="Picture 8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CDAD751A-CFB8-4C94-B4E5-AEB01B43C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85011" y="3361074"/>
            <a:ext cx="4947416" cy="349692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F54CB94-ADAD-4058-9D42-CDE71BAC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212" y="-150829"/>
            <a:ext cx="671178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ln w="15875">
                  <a:solidFill>
                    <a:schemeClr val="bg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Existing Park Entry Way</a:t>
            </a:r>
          </a:p>
        </p:txBody>
      </p:sp>
    </p:spTree>
    <p:extLst>
      <p:ext uri="{BB962C8B-B14F-4D97-AF65-F5344CB8AC3E}">
        <p14:creationId xmlns:p14="http://schemas.microsoft.com/office/powerpoint/2010/main" val="745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ody of water&#10;&#10;Description automatically generated">
            <a:extLst>
              <a:ext uri="{FF2B5EF4-FFF2-40B4-BE49-F238E27FC236}">
                <a16:creationId xmlns:a16="http://schemas.microsoft.com/office/drawing/2014/main" id="{877758EA-1814-40CC-AB1A-518B8C0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" r="21814" b="1"/>
          <a:stretch/>
        </p:blipFill>
        <p:spPr>
          <a:xfrm rot="10800000"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19" name="Picture 1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D7B0384-9728-440B-A6BC-B97C15858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5" r="4842" b="-4"/>
          <a:stretch/>
        </p:blipFill>
        <p:spPr>
          <a:xfrm rot="10800000"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11" name="Picture 10" descr="A bridge over a body of water&#10;&#10;Description automatically generated">
            <a:extLst>
              <a:ext uri="{FF2B5EF4-FFF2-40B4-BE49-F238E27FC236}">
                <a16:creationId xmlns:a16="http://schemas.microsoft.com/office/drawing/2014/main" id="{6500D88F-66A7-434F-9645-7D22C834C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6" r="25803" b="-1"/>
          <a:stretch/>
        </p:blipFill>
        <p:spPr>
          <a:xfrm rot="10800000"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9" name="Picture Placeholder 8" descr="A sign on the side of a river&#10;&#10;Description automatically generated">
            <a:extLst>
              <a:ext uri="{FF2B5EF4-FFF2-40B4-BE49-F238E27FC236}">
                <a16:creationId xmlns:a16="http://schemas.microsoft.com/office/drawing/2014/main" id="{76F27E67-F923-45BC-A862-4E1910B9263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5"/>
          <a:srcRect l="21613" r="28286" b="-1"/>
          <a:stretch/>
        </p:blipFill>
        <p:spPr>
          <a:xfrm rot="10800000">
            <a:off x="8040688" y="322263"/>
            <a:ext cx="4151312" cy="6213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BF0DA-2E96-46FA-92F2-D0E2B4FCBCE3}"/>
              </a:ext>
            </a:extLst>
          </p:cNvPr>
          <p:cNvSpPr/>
          <p:nvPr/>
        </p:nvSpPr>
        <p:spPr>
          <a:xfrm>
            <a:off x="0" y="5926015"/>
            <a:ext cx="12192000" cy="839927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Basketball Court / Parking /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Pavillion</a:t>
            </a:r>
            <a:endParaRPr 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3F5B-C368-4438-BBAA-12B85943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1115978"/>
          </a:xfrm>
        </p:spPr>
        <p:txBody>
          <a:bodyPr>
            <a:norm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Pool Parking Lot</a:t>
            </a:r>
          </a:p>
        </p:txBody>
      </p:sp>
      <p:pic>
        <p:nvPicPr>
          <p:cNvPr id="6" name="Picture Placeholder 5" descr="A close up of a pond&#10;&#10;Description automatically generated">
            <a:extLst>
              <a:ext uri="{FF2B5EF4-FFF2-40B4-BE49-F238E27FC236}">
                <a16:creationId xmlns:a16="http://schemas.microsoft.com/office/drawing/2014/main" id="{090288FA-9247-4E0C-A03A-38DBCF78F5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110" b="25110"/>
          <a:stretch>
            <a:fillRect/>
          </a:stretch>
        </p:blipFill>
        <p:spPr>
          <a:xfrm rot="10800000">
            <a:off x="680318" y="810704"/>
            <a:ext cx="6870551" cy="256511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5E806F-E086-4FC9-93A4-79598E9F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852" y="810704"/>
            <a:ext cx="3699370" cy="26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ss, outdoor, fence, tree&#10;&#10;Description automatically generated">
            <a:extLst>
              <a:ext uri="{FF2B5EF4-FFF2-40B4-BE49-F238E27FC236}">
                <a16:creationId xmlns:a16="http://schemas.microsoft.com/office/drawing/2014/main" id="{44EB7107-4532-4BF9-8181-0486DADDD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4" r="32006" b="-1"/>
          <a:stretch/>
        </p:blipFill>
        <p:spPr>
          <a:xfrm rot="10800000">
            <a:off x="841812" y="1123527"/>
            <a:ext cx="2802760" cy="4604800"/>
          </a:xfrm>
          <a:prstGeom prst="rect">
            <a:avLst/>
          </a:prstGeom>
        </p:spPr>
      </p:pic>
      <p:pic>
        <p:nvPicPr>
          <p:cNvPr id="15" name="Picture 14" descr="A picture containing outdoor, grass, tree, yellow&#10;&#10;Description automatically generated">
            <a:extLst>
              <a:ext uri="{FF2B5EF4-FFF2-40B4-BE49-F238E27FC236}">
                <a16:creationId xmlns:a16="http://schemas.microsoft.com/office/drawing/2014/main" id="{8735690B-FFC6-405B-A3E4-A4B1B4597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4" r="23533" b="-1"/>
          <a:stretch/>
        </p:blipFill>
        <p:spPr>
          <a:xfrm rot="10800000">
            <a:off x="4676243" y="1123526"/>
            <a:ext cx="2798646" cy="4604800"/>
          </a:xfrm>
          <a:prstGeom prst="rect">
            <a:avLst/>
          </a:prstGeom>
        </p:spPr>
      </p:pic>
      <p:pic>
        <p:nvPicPr>
          <p:cNvPr id="19" name="Picture 18" descr="A picture containing outdoor, grass, water, ground&#10;&#10;Description automatically generated">
            <a:extLst>
              <a:ext uri="{FF2B5EF4-FFF2-40B4-BE49-F238E27FC236}">
                <a16:creationId xmlns:a16="http://schemas.microsoft.com/office/drawing/2014/main" id="{0DEC4A0B-0566-4CBC-82E0-899790262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98" t="-276" r="8998" b="1"/>
          <a:stretch/>
        </p:blipFill>
        <p:spPr>
          <a:xfrm rot="10800000">
            <a:off x="8506563" y="1123527"/>
            <a:ext cx="2926088" cy="460480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FBD328D3-9102-4946-8909-7753275F07BF}"/>
              </a:ext>
            </a:extLst>
          </p:cNvPr>
          <p:cNvSpPr/>
          <p:nvPr/>
        </p:nvSpPr>
        <p:spPr>
          <a:xfrm>
            <a:off x="1" y="79194"/>
            <a:ext cx="4676242" cy="149469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FF38CE-5DE0-4336-9218-92AF1FBF1D1B}"/>
              </a:ext>
            </a:extLst>
          </p:cNvPr>
          <p:cNvSpPr/>
          <p:nvPr/>
        </p:nvSpPr>
        <p:spPr>
          <a:xfrm>
            <a:off x="217027" y="411041"/>
            <a:ext cx="34275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30475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AFA78-2572-4C27-AAAB-04076FA13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0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5" descr="A sign on the side of a river&#10;&#10;Description automatically generated">
            <a:extLst>
              <a:ext uri="{FF2B5EF4-FFF2-40B4-BE49-F238E27FC236}">
                <a16:creationId xmlns:a16="http://schemas.microsoft.com/office/drawing/2014/main" id="{607F13EB-8865-4978-90A1-FE9ADC83E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r="-3" b="-3"/>
          <a:stretch/>
        </p:blipFill>
        <p:spPr>
          <a:xfrm rot="10800000">
            <a:off x="7534656" y="572203"/>
            <a:ext cx="3861054" cy="2774501"/>
          </a:xfrm>
          <a:prstGeom prst="rect">
            <a:avLst/>
          </a:prstGeom>
        </p:spPr>
      </p:pic>
      <p:pic>
        <p:nvPicPr>
          <p:cNvPr id="4" name="Picture 3" descr="A body of water&#10;&#10;Description automatically generated">
            <a:extLst>
              <a:ext uri="{FF2B5EF4-FFF2-40B4-BE49-F238E27FC236}">
                <a16:creationId xmlns:a16="http://schemas.microsoft.com/office/drawing/2014/main" id="{BAB6FA6D-75A4-481E-B050-CD1A0191C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 rot="10800000">
            <a:off x="7476902" y="3552796"/>
            <a:ext cx="3918807" cy="28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0105FE-AB07-4657-8700-D878EA876E31}"/>
              </a:ext>
            </a:extLst>
          </p:cNvPr>
          <p:cNvSpPr/>
          <p:nvPr/>
        </p:nvSpPr>
        <p:spPr>
          <a:xfrm>
            <a:off x="6878577" y="5731799"/>
            <a:ext cx="51732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Tennis Courts</a:t>
            </a:r>
          </a:p>
        </p:txBody>
      </p:sp>
    </p:spTree>
    <p:extLst>
      <p:ext uri="{BB962C8B-B14F-4D97-AF65-F5344CB8AC3E}">
        <p14:creationId xmlns:p14="http://schemas.microsoft.com/office/powerpoint/2010/main" val="23449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0E4A5-8144-426D-8A9A-B5ECA830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Walking Trail</a:t>
            </a:r>
          </a:p>
        </p:txBody>
      </p:sp>
      <p:pic>
        <p:nvPicPr>
          <p:cNvPr id="6" name="Content Placeholder 5" descr="A body of water&#10;&#10;Description automatically generated">
            <a:extLst>
              <a:ext uri="{FF2B5EF4-FFF2-40B4-BE49-F238E27FC236}">
                <a16:creationId xmlns:a16="http://schemas.microsoft.com/office/drawing/2014/main" id="{0846393E-DB28-4CE3-B624-ED834CAA2D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681038" y="2374702"/>
            <a:ext cx="4697412" cy="3523059"/>
          </a:xfrm>
        </p:spPr>
      </p:pic>
      <p:pic>
        <p:nvPicPr>
          <p:cNvPr id="8" name="Content Placeholder 7" descr="A large body of water&#10;&#10;Description automatically generated">
            <a:extLst>
              <a:ext uri="{FF2B5EF4-FFF2-40B4-BE49-F238E27FC236}">
                <a16:creationId xmlns:a16="http://schemas.microsoft.com/office/drawing/2014/main" id="{47A999CF-DD81-47A0-8A09-0A46312E6E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0800000">
            <a:off x="5594350" y="2373511"/>
            <a:ext cx="4700588" cy="3525441"/>
          </a:xfrm>
        </p:spPr>
      </p:pic>
    </p:spTree>
    <p:extLst>
      <p:ext uri="{BB962C8B-B14F-4D97-AF65-F5344CB8AC3E}">
        <p14:creationId xmlns:p14="http://schemas.microsoft.com/office/powerpoint/2010/main" val="39108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ond&#10;&#10;Description automatically generated">
            <a:extLst>
              <a:ext uri="{FF2B5EF4-FFF2-40B4-BE49-F238E27FC236}">
                <a16:creationId xmlns:a16="http://schemas.microsoft.com/office/drawing/2014/main" id="{276698D6-C8DE-4225-A13A-4F4E8FF39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7" r="4" b="4"/>
          <a:stretch/>
        </p:blipFill>
        <p:spPr>
          <a:xfrm rot="10800000"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10" name="Picture 9" descr="A large body of water&#10;&#10;Description automatically generated">
            <a:extLst>
              <a:ext uri="{FF2B5EF4-FFF2-40B4-BE49-F238E27FC236}">
                <a16:creationId xmlns:a16="http://schemas.microsoft.com/office/drawing/2014/main" id="{C4366AE0-E49D-425A-BB82-713AC6DD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4" r="-1" b="-1"/>
          <a:stretch/>
        </p:blipFill>
        <p:spPr>
          <a:xfrm rot="10800000"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6" name="Picture 5" descr="A view of a park&#10;&#10;Description automatically generated">
            <a:extLst>
              <a:ext uri="{FF2B5EF4-FFF2-40B4-BE49-F238E27FC236}">
                <a16:creationId xmlns:a16="http://schemas.microsoft.com/office/drawing/2014/main" id="{BBEE64CC-7D73-48AF-A20A-AA25172631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0" r="6487" b="-1"/>
          <a:stretch/>
        </p:blipFill>
        <p:spPr>
          <a:xfrm rot="10800000"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837B46-5096-4CCB-BAA8-91EF51C112CB}"/>
              </a:ext>
            </a:extLst>
          </p:cNvPr>
          <p:cNvSpPr/>
          <p:nvPr/>
        </p:nvSpPr>
        <p:spPr>
          <a:xfrm>
            <a:off x="7189287" y="0"/>
            <a:ext cx="45175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pitchFamily="34" charset="0"/>
              </a:rPr>
              <a:t>Existing Lighting</a:t>
            </a:r>
          </a:p>
        </p:txBody>
      </p:sp>
    </p:spTree>
    <p:extLst>
      <p:ext uri="{BB962C8B-B14F-4D97-AF65-F5344CB8AC3E}">
        <p14:creationId xmlns:p14="http://schemas.microsoft.com/office/powerpoint/2010/main" val="33771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78</Words>
  <Application>Microsoft Office PowerPoint</Application>
  <PresentationFormat>Widescreen</PresentationFormat>
  <Paragraphs>44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Adobe Hebrew</vt:lpstr>
      <vt:lpstr>Agency FB</vt:lpstr>
      <vt:lpstr>Arial</vt:lpstr>
      <vt:lpstr>Berlin Sans FB</vt:lpstr>
      <vt:lpstr>Berlin Sans FB Demi</vt:lpstr>
      <vt:lpstr>Trebuchet MS</vt:lpstr>
      <vt:lpstr>Berlin</vt:lpstr>
      <vt:lpstr>Acrobat Document</vt:lpstr>
      <vt:lpstr>City of Morgantown Park</vt:lpstr>
      <vt:lpstr>PowerPoint Presentation</vt:lpstr>
      <vt:lpstr>Existing Park Entry Way</vt:lpstr>
      <vt:lpstr>PowerPoint Presentation</vt:lpstr>
      <vt:lpstr>Pool Parking Lot</vt:lpstr>
      <vt:lpstr>PowerPoint Presentation</vt:lpstr>
      <vt:lpstr>PowerPoint Presentation</vt:lpstr>
      <vt:lpstr>Walking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Morgantown Park</dc:title>
  <dc:creator>Brian Shirley</dc:creator>
  <cp:lastModifiedBy>Brian Shirley</cp:lastModifiedBy>
  <cp:revision>3</cp:revision>
  <dcterms:created xsi:type="dcterms:W3CDTF">2018-11-08T19:14:11Z</dcterms:created>
  <dcterms:modified xsi:type="dcterms:W3CDTF">2018-11-08T21:09:50Z</dcterms:modified>
</cp:coreProperties>
</file>